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18-Jul-22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18-Jul-22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18-Jul-22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18-Jul-22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FRANK HERTZ EXPERIMENT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existence of discrete energy levels were demonstrated by Frank Hertz in this Experiment</a:t>
            </a:r>
          </a:p>
          <a:p>
            <a:r>
              <a:rPr lang="en-US" dirty="0" smtClean="0"/>
              <a:t>In the experiment, an electron beam is produced by thermionic emission from a filament. The electrons are accelerated, pass through the vapor, and are then retarded by a few volts before collection at the anode.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Arrangement</a:t>
            </a:r>
            <a:endParaRPr lang="en-US" dirty="0"/>
          </a:p>
        </p:txBody>
      </p:sp>
      <p:sp>
        <p:nvSpPr>
          <p:cNvPr id="3" name="Content Placeholder 2"/>
          <p:cNvSpPr>
            <a:spLocks noGrp="1"/>
          </p:cNvSpPr>
          <p:nvPr>
            <p:ph sz="half" idx="1"/>
          </p:nvPr>
        </p:nvSpPr>
        <p:spPr>
          <a:xfrm>
            <a:off x="152400" y="1600200"/>
            <a:ext cx="3276600" cy="4525963"/>
          </a:xfrm>
        </p:spPr>
        <p:txBody>
          <a:bodyPr/>
          <a:lstStyle/>
          <a:p>
            <a:endParaRPr lang="en-US" sz="2400" dirty="0" smtClean="0"/>
          </a:p>
          <a:p>
            <a:endParaRPr lang="en-US" sz="2400" dirty="0" smtClean="0"/>
          </a:p>
          <a:p>
            <a:r>
              <a:rPr lang="en-US" sz="2400" dirty="0" smtClean="0"/>
              <a:t>Glass tube</a:t>
            </a:r>
          </a:p>
          <a:p>
            <a:r>
              <a:rPr lang="en-US" sz="2400" dirty="0" smtClean="0"/>
              <a:t>A Cathode to emit electrons</a:t>
            </a:r>
          </a:p>
          <a:p>
            <a:r>
              <a:rPr lang="en-US" sz="2400" dirty="0" smtClean="0"/>
              <a:t>A Grid to accelerate electrons</a:t>
            </a:r>
          </a:p>
          <a:p>
            <a:endParaRPr lang="en-US" dirty="0"/>
          </a:p>
        </p:txBody>
      </p:sp>
      <p:pic>
        <p:nvPicPr>
          <p:cNvPr id="5" name="image1.png"/>
          <p:cNvPicPr>
            <a:picLocks noGrp="1"/>
          </p:cNvPicPr>
          <p:nvPr>
            <p:ph sz="half" idx="2"/>
          </p:nvPr>
        </p:nvPicPr>
        <p:blipFill>
          <a:blip r:embed="rId2" cstate="print"/>
          <a:srcRect l="41319"/>
          <a:stretch>
            <a:fillRect/>
          </a:stretch>
        </p:blipFill>
        <p:spPr>
          <a:xfrm>
            <a:off x="3276600" y="1600200"/>
            <a:ext cx="5410200" cy="4343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lstStyle/>
          <a:p>
            <a:r>
              <a:rPr lang="en-US" dirty="0" smtClean="0"/>
              <a:t>WORKING</a:t>
            </a:r>
            <a:endParaRPr lang="en-US" dirty="0"/>
          </a:p>
        </p:txBody>
      </p:sp>
      <p:sp>
        <p:nvSpPr>
          <p:cNvPr id="3" name="Rectangle 2"/>
          <p:cNvSpPr/>
          <p:nvPr/>
        </p:nvSpPr>
        <p:spPr>
          <a:xfrm>
            <a:off x="685800" y="1447800"/>
            <a:ext cx="7772400" cy="3970318"/>
          </a:xfrm>
          <a:prstGeom prst="rect">
            <a:avLst/>
          </a:prstGeom>
        </p:spPr>
        <p:txBody>
          <a:bodyPr wrap="square">
            <a:spAutoFit/>
          </a:bodyPr>
          <a:lstStyle/>
          <a:p>
            <a:r>
              <a:rPr lang="en-US" sz="2800" dirty="0" smtClean="0"/>
              <a:t>As the accelerating volt- age increases, the anode current increases because the electron trajectories are more focused, and the electrons are deflected less by scattering from the atoms of vapor in the tube. The anode current is observed to rise faster than linearly with </a:t>
            </a:r>
            <a:r>
              <a:rPr lang="en-US" sz="2800" i="1" dirty="0" err="1" smtClean="0"/>
              <a:t>Va</a:t>
            </a:r>
            <a:r>
              <a:rPr lang="en-US" sz="2800" i="1" dirty="0" smtClean="0"/>
              <a:t> </a:t>
            </a:r>
            <a:r>
              <a:rPr lang="en-US" sz="2800" dirty="0" smtClean="0"/>
              <a:t>.</a:t>
            </a:r>
          </a:p>
          <a:p>
            <a:r>
              <a:rPr lang="en-US" sz="2800" dirty="0" smtClean="0"/>
              <a:t>The final energy of electrons that reach the grid is the initial energy, </a:t>
            </a:r>
            <a:r>
              <a:rPr lang="en-US" sz="2800" i="1" dirty="0" err="1" smtClean="0"/>
              <a:t>eVa</a:t>
            </a:r>
            <a:r>
              <a:rPr lang="en-US" sz="2800" i="1" dirty="0" smtClean="0"/>
              <a:t> </a:t>
            </a:r>
            <a:r>
              <a:rPr lang="en-US" sz="2800" dirty="0" smtClean="0"/>
              <a:t>, minus energy lost in collision.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As an electron passes through the vapor, it gains energy in the accelerating field produced by . At the point where the electron’s energy exceeds </a:t>
            </a:r>
            <a:r>
              <a:rPr lang="en-US" i="1" dirty="0" smtClean="0"/>
              <a:t>excitation </a:t>
            </a:r>
            <a:r>
              <a:rPr lang="en-US" dirty="0" smtClean="0"/>
              <a:t>, inelastic scattering becomes possible, and the electron scatters and loses almost all of its kinetic energy so that the process begins again. Thus multiple inelastic scatterings are possible as an electron moves from cathode to grid.</a:t>
            </a:r>
          </a:p>
          <a:p>
            <a:endParaRPr lang="en-US" dirty="0"/>
          </a:p>
        </p:txBody>
      </p:sp>
      <p:pic>
        <p:nvPicPr>
          <p:cNvPr id="5" name="Content Placeholder 4" descr="Franck-Hertz Experiment | Article about Franck-Hertz Experiment by The Free  Dictionary"/>
          <p:cNvPicPr>
            <a:picLocks noGrp="1"/>
          </p:cNvPicPr>
          <p:nvPr>
            <p:ph sz="half" idx="2"/>
          </p:nvPr>
        </p:nvPicPr>
        <p:blipFill>
          <a:blip r:embed="rId2"/>
          <a:srcRect/>
          <a:stretch>
            <a:fillRect/>
          </a:stretch>
        </p:blipFill>
        <p:spPr bwMode="auto">
          <a:xfrm>
            <a:off x="5213531" y="2574292"/>
            <a:ext cx="2907937" cy="2577778"/>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211</Words>
  <Application>Microsoft Office PowerPoint</Application>
  <PresentationFormat>On-screen Show (4:3)</PresentationFormat>
  <Paragraphs>14</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FRANK HERTZ EXPERIMENT</vt:lpstr>
      <vt:lpstr>Slide 2</vt:lpstr>
      <vt:lpstr>Experimental Arrangement</vt:lpstr>
      <vt:lpstr>WORKING</vt:lpstr>
      <vt:lpstr>Results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Waheguru ji</dc:creator>
  <cp:lastModifiedBy>gdc</cp:lastModifiedBy>
  <cp:revision>14</cp:revision>
  <dcterms:created xsi:type="dcterms:W3CDTF">2006-08-16T00:00:00Z</dcterms:created>
  <dcterms:modified xsi:type="dcterms:W3CDTF">2022-07-18T09:17:30Z</dcterms:modified>
</cp:coreProperties>
</file>